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76" r:id="rId3"/>
    <p:sldId id="277" r:id="rId4"/>
    <p:sldId id="287" r:id="rId5"/>
    <p:sldId id="278" r:id="rId6"/>
    <p:sldId id="279" r:id="rId7"/>
    <p:sldId id="258" r:id="rId8"/>
    <p:sldId id="261" r:id="rId9"/>
    <p:sldId id="280" r:id="rId10"/>
    <p:sldId id="262" r:id="rId11"/>
    <p:sldId id="263" r:id="rId12"/>
    <p:sldId id="282" r:id="rId13"/>
    <p:sldId id="273" r:id="rId14"/>
    <p:sldId id="274" r:id="rId15"/>
    <p:sldId id="259" r:id="rId16"/>
    <p:sldId id="260" r:id="rId17"/>
    <p:sldId id="264" r:id="rId18"/>
    <p:sldId id="265" r:id="rId19"/>
    <p:sldId id="266" r:id="rId20"/>
    <p:sldId id="267" r:id="rId21"/>
    <p:sldId id="281" r:id="rId22"/>
    <p:sldId id="269" r:id="rId23"/>
    <p:sldId id="285" r:id="rId24"/>
    <p:sldId id="286" r:id="rId25"/>
    <p:sldId id="288" r:id="rId26"/>
    <p:sldId id="289" r:id="rId27"/>
    <p:sldId id="283" r:id="rId28"/>
    <p:sldId id="290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3D0F6-6FE8-4688-BA9B-4A8379A76C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961EA33-7D72-45FC-A70A-C6ACC0940052}">
      <dgm:prSet phldrT="[Text]"/>
      <dgm:spPr/>
      <dgm:t>
        <a:bodyPr/>
        <a:lstStyle/>
        <a:p>
          <a:r>
            <a:rPr lang="cs-CZ" dirty="0"/>
            <a:t>gympl</a:t>
          </a:r>
        </a:p>
      </dgm:t>
    </dgm:pt>
    <dgm:pt modelId="{D0E2779A-63FE-49CA-AFF2-586A15307358}" type="parTrans" cxnId="{86CA5CE4-33C9-4C31-BDD5-B528C82F8B3C}">
      <dgm:prSet/>
      <dgm:spPr/>
      <dgm:t>
        <a:bodyPr/>
        <a:lstStyle/>
        <a:p>
          <a:endParaRPr lang="cs-CZ"/>
        </a:p>
      </dgm:t>
    </dgm:pt>
    <dgm:pt modelId="{4A3F740D-15FF-4BDF-917F-CE2341619786}" type="sibTrans" cxnId="{86CA5CE4-33C9-4C31-BDD5-B528C82F8B3C}">
      <dgm:prSet/>
      <dgm:spPr/>
      <dgm:t>
        <a:bodyPr/>
        <a:lstStyle/>
        <a:p>
          <a:endParaRPr lang="cs-CZ"/>
        </a:p>
      </dgm:t>
    </dgm:pt>
    <dgm:pt modelId="{5EC00F15-0173-4C0D-B941-4568A9A32F8B}">
      <dgm:prSet phldrT="[Text]"/>
      <dgm:spPr/>
      <dgm:t>
        <a:bodyPr/>
        <a:lstStyle/>
        <a:p>
          <a:r>
            <a:rPr lang="cs-CZ" dirty="0"/>
            <a:t>IT</a:t>
          </a:r>
        </a:p>
      </dgm:t>
    </dgm:pt>
    <dgm:pt modelId="{68620A56-854E-4746-A8AE-6153852DE8AF}" type="parTrans" cxnId="{308D5B92-C7C4-4C1A-8995-167FE4AD5601}">
      <dgm:prSet/>
      <dgm:spPr/>
      <dgm:t>
        <a:bodyPr/>
        <a:lstStyle/>
        <a:p>
          <a:endParaRPr lang="cs-CZ"/>
        </a:p>
      </dgm:t>
    </dgm:pt>
    <dgm:pt modelId="{4B83CD1A-C733-48D4-8E32-A9F24B687119}" type="sibTrans" cxnId="{308D5B92-C7C4-4C1A-8995-167FE4AD5601}">
      <dgm:prSet/>
      <dgm:spPr/>
      <dgm:t>
        <a:bodyPr/>
        <a:lstStyle/>
        <a:p>
          <a:endParaRPr lang="cs-CZ"/>
        </a:p>
      </dgm:t>
    </dgm:pt>
    <dgm:pt modelId="{71E56766-813E-407F-AF66-C1D994EB5732}">
      <dgm:prSet phldrT="[Text]"/>
      <dgm:spPr/>
      <dgm:t>
        <a:bodyPr/>
        <a:lstStyle/>
        <a:p>
          <a:r>
            <a:rPr lang="cs-CZ" dirty="0" err="1"/>
            <a:t>obchodka</a:t>
          </a:r>
          <a:endParaRPr lang="cs-CZ" dirty="0"/>
        </a:p>
      </dgm:t>
    </dgm:pt>
    <dgm:pt modelId="{CF9A2DFF-EDCF-4257-B9D4-17EC324AA3B9}" type="parTrans" cxnId="{2723172D-6749-43D6-9A16-80FB34D8F592}">
      <dgm:prSet/>
      <dgm:spPr/>
      <dgm:t>
        <a:bodyPr/>
        <a:lstStyle/>
        <a:p>
          <a:endParaRPr lang="cs-CZ"/>
        </a:p>
      </dgm:t>
    </dgm:pt>
    <dgm:pt modelId="{121BE30A-EA6B-44C7-BA69-40F71A37C789}" type="sibTrans" cxnId="{2723172D-6749-43D6-9A16-80FB34D8F592}">
      <dgm:prSet/>
      <dgm:spPr/>
      <dgm:t>
        <a:bodyPr/>
        <a:lstStyle/>
        <a:p>
          <a:endParaRPr lang="cs-CZ"/>
        </a:p>
      </dgm:t>
    </dgm:pt>
    <dgm:pt modelId="{5A3C1A07-7FB2-4224-9BD6-EDA13A900B29}">
      <dgm:prSet phldrT="[Text]"/>
      <dgm:spPr/>
      <dgm:t>
        <a:bodyPr/>
        <a:lstStyle/>
        <a:p>
          <a:r>
            <a:rPr lang="cs-CZ" dirty="0"/>
            <a:t>vojenská</a:t>
          </a:r>
        </a:p>
      </dgm:t>
    </dgm:pt>
    <dgm:pt modelId="{98347BF8-3061-4631-9D36-23DF5954B90C}" type="parTrans" cxnId="{1B442FE4-C195-43DF-8505-C294D69FA4F8}">
      <dgm:prSet/>
      <dgm:spPr/>
      <dgm:t>
        <a:bodyPr/>
        <a:lstStyle/>
        <a:p>
          <a:endParaRPr lang="cs-CZ"/>
        </a:p>
      </dgm:t>
    </dgm:pt>
    <dgm:pt modelId="{7084D57B-D065-4BE7-B6B6-023B4E32A7FD}" type="sibTrans" cxnId="{1B442FE4-C195-43DF-8505-C294D69FA4F8}">
      <dgm:prSet/>
      <dgm:spPr/>
      <dgm:t>
        <a:bodyPr/>
        <a:lstStyle/>
        <a:p>
          <a:endParaRPr lang="cs-CZ"/>
        </a:p>
      </dgm:t>
    </dgm:pt>
    <dgm:pt modelId="{8DCA147A-50CB-4FBD-89C9-2917D74343E9}">
      <dgm:prSet phldrT="[Text]"/>
      <dgm:spPr/>
      <dgm:t>
        <a:bodyPr/>
        <a:lstStyle/>
        <a:p>
          <a:r>
            <a:rPr lang="cs-CZ" dirty="0"/>
            <a:t>technická</a:t>
          </a:r>
        </a:p>
      </dgm:t>
    </dgm:pt>
    <dgm:pt modelId="{32BD0832-01E1-49A6-B49B-CC22833C5EBA}" type="parTrans" cxnId="{F1BA21E0-63E4-4D2F-AB6F-E3809364A39E}">
      <dgm:prSet/>
      <dgm:spPr/>
      <dgm:t>
        <a:bodyPr/>
        <a:lstStyle/>
        <a:p>
          <a:endParaRPr lang="cs-CZ"/>
        </a:p>
      </dgm:t>
    </dgm:pt>
    <dgm:pt modelId="{9ECBAE2B-9483-48A9-8383-2113EBFB03C3}" type="sibTrans" cxnId="{F1BA21E0-63E4-4D2F-AB6F-E3809364A39E}">
      <dgm:prSet/>
      <dgm:spPr/>
      <dgm:t>
        <a:bodyPr/>
        <a:lstStyle/>
        <a:p>
          <a:endParaRPr lang="cs-CZ"/>
        </a:p>
      </dgm:t>
    </dgm:pt>
    <dgm:pt modelId="{2982822C-BB1D-424E-B4D6-8EEA9DE584F4}" type="pres">
      <dgm:prSet presAssocID="{7EA3D0F6-6FE8-4688-BA9B-4A8379A76CF4}" presName="diagram" presStyleCnt="0">
        <dgm:presLayoutVars>
          <dgm:dir/>
          <dgm:resizeHandles val="exact"/>
        </dgm:presLayoutVars>
      </dgm:prSet>
      <dgm:spPr/>
    </dgm:pt>
    <dgm:pt modelId="{4B1D2ED9-6BDF-448E-9C99-E49068AA572B}" type="pres">
      <dgm:prSet presAssocID="{A961EA33-7D72-45FC-A70A-C6ACC0940052}" presName="node" presStyleLbl="node1" presStyleIdx="0" presStyleCnt="5">
        <dgm:presLayoutVars>
          <dgm:bulletEnabled val="1"/>
        </dgm:presLayoutVars>
      </dgm:prSet>
      <dgm:spPr/>
    </dgm:pt>
    <dgm:pt modelId="{9D35814B-6FB0-4E70-8326-A5CBE663CE3D}" type="pres">
      <dgm:prSet presAssocID="{4A3F740D-15FF-4BDF-917F-CE2341619786}" presName="sibTrans" presStyleCnt="0"/>
      <dgm:spPr/>
    </dgm:pt>
    <dgm:pt modelId="{6AA5782D-61C7-45AE-AB15-F3E0C0DD29C8}" type="pres">
      <dgm:prSet presAssocID="{5EC00F15-0173-4C0D-B941-4568A9A32F8B}" presName="node" presStyleLbl="node1" presStyleIdx="1" presStyleCnt="5">
        <dgm:presLayoutVars>
          <dgm:bulletEnabled val="1"/>
        </dgm:presLayoutVars>
      </dgm:prSet>
      <dgm:spPr/>
    </dgm:pt>
    <dgm:pt modelId="{71315AC5-EA31-4A99-A317-F1BE23720628}" type="pres">
      <dgm:prSet presAssocID="{4B83CD1A-C733-48D4-8E32-A9F24B687119}" presName="sibTrans" presStyleCnt="0"/>
      <dgm:spPr/>
    </dgm:pt>
    <dgm:pt modelId="{A4163DB4-B5EF-468C-9A3B-E7E9685DB6D5}" type="pres">
      <dgm:prSet presAssocID="{71E56766-813E-407F-AF66-C1D994EB5732}" presName="node" presStyleLbl="node1" presStyleIdx="2" presStyleCnt="5">
        <dgm:presLayoutVars>
          <dgm:bulletEnabled val="1"/>
        </dgm:presLayoutVars>
      </dgm:prSet>
      <dgm:spPr/>
    </dgm:pt>
    <dgm:pt modelId="{634303E2-35AA-4FAE-9C71-9113732C71C5}" type="pres">
      <dgm:prSet presAssocID="{121BE30A-EA6B-44C7-BA69-40F71A37C789}" presName="sibTrans" presStyleCnt="0"/>
      <dgm:spPr/>
    </dgm:pt>
    <dgm:pt modelId="{4D078273-D182-4630-B3E6-6F1DD42E0F92}" type="pres">
      <dgm:prSet presAssocID="{5A3C1A07-7FB2-4224-9BD6-EDA13A900B29}" presName="node" presStyleLbl="node1" presStyleIdx="3" presStyleCnt="5">
        <dgm:presLayoutVars>
          <dgm:bulletEnabled val="1"/>
        </dgm:presLayoutVars>
      </dgm:prSet>
      <dgm:spPr/>
    </dgm:pt>
    <dgm:pt modelId="{AFB18308-3CEA-4D21-88D2-D491515B46FF}" type="pres">
      <dgm:prSet presAssocID="{7084D57B-D065-4BE7-B6B6-023B4E32A7FD}" presName="sibTrans" presStyleCnt="0"/>
      <dgm:spPr/>
    </dgm:pt>
    <dgm:pt modelId="{6377F4C1-166C-4918-A403-A075A9189E29}" type="pres">
      <dgm:prSet presAssocID="{8DCA147A-50CB-4FBD-89C9-2917D74343E9}" presName="node" presStyleLbl="node1" presStyleIdx="4" presStyleCnt="5">
        <dgm:presLayoutVars>
          <dgm:bulletEnabled val="1"/>
        </dgm:presLayoutVars>
      </dgm:prSet>
      <dgm:spPr/>
    </dgm:pt>
  </dgm:ptLst>
  <dgm:cxnLst>
    <dgm:cxn modelId="{0AE04E2C-711B-4AEF-911D-FCB430BD4E80}" type="presOf" srcId="{8DCA147A-50CB-4FBD-89C9-2917D74343E9}" destId="{6377F4C1-166C-4918-A403-A075A9189E29}" srcOrd="0" destOrd="0" presId="urn:microsoft.com/office/officeart/2005/8/layout/default"/>
    <dgm:cxn modelId="{2723172D-6749-43D6-9A16-80FB34D8F592}" srcId="{7EA3D0F6-6FE8-4688-BA9B-4A8379A76CF4}" destId="{71E56766-813E-407F-AF66-C1D994EB5732}" srcOrd="2" destOrd="0" parTransId="{CF9A2DFF-EDCF-4257-B9D4-17EC324AA3B9}" sibTransId="{121BE30A-EA6B-44C7-BA69-40F71A37C789}"/>
    <dgm:cxn modelId="{0FA7C72E-85A2-4D58-8F6C-5492FD399A04}" type="presOf" srcId="{5A3C1A07-7FB2-4224-9BD6-EDA13A900B29}" destId="{4D078273-D182-4630-B3E6-6F1DD42E0F92}" srcOrd="0" destOrd="0" presId="urn:microsoft.com/office/officeart/2005/8/layout/default"/>
    <dgm:cxn modelId="{38EEC73F-38C7-4EDB-B6A3-79447F675579}" type="presOf" srcId="{A961EA33-7D72-45FC-A70A-C6ACC0940052}" destId="{4B1D2ED9-6BDF-448E-9C99-E49068AA572B}" srcOrd="0" destOrd="0" presId="urn:microsoft.com/office/officeart/2005/8/layout/default"/>
    <dgm:cxn modelId="{308D5B92-C7C4-4C1A-8995-167FE4AD5601}" srcId="{7EA3D0F6-6FE8-4688-BA9B-4A8379A76CF4}" destId="{5EC00F15-0173-4C0D-B941-4568A9A32F8B}" srcOrd="1" destOrd="0" parTransId="{68620A56-854E-4746-A8AE-6153852DE8AF}" sibTransId="{4B83CD1A-C733-48D4-8E32-A9F24B687119}"/>
    <dgm:cxn modelId="{C3CB5AA5-243F-4593-9AB1-F0148D518C4B}" type="presOf" srcId="{71E56766-813E-407F-AF66-C1D994EB5732}" destId="{A4163DB4-B5EF-468C-9A3B-E7E9685DB6D5}" srcOrd="0" destOrd="0" presId="urn:microsoft.com/office/officeart/2005/8/layout/default"/>
    <dgm:cxn modelId="{A5B29DD6-D41B-4D20-A2F3-8F42D050F4B9}" type="presOf" srcId="{5EC00F15-0173-4C0D-B941-4568A9A32F8B}" destId="{6AA5782D-61C7-45AE-AB15-F3E0C0DD29C8}" srcOrd="0" destOrd="0" presId="urn:microsoft.com/office/officeart/2005/8/layout/default"/>
    <dgm:cxn modelId="{F1BA21E0-63E4-4D2F-AB6F-E3809364A39E}" srcId="{7EA3D0F6-6FE8-4688-BA9B-4A8379A76CF4}" destId="{8DCA147A-50CB-4FBD-89C9-2917D74343E9}" srcOrd="4" destOrd="0" parTransId="{32BD0832-01E1-49A6-B49B-CC22833C5EBA}" sibTransId="{9ECBAE2B-9483-48A9-8383-2113EBFB03C3}"/>
    <dgm:cxn modelId="{1B442FE4-C195-43DF-8505-C294D69FA4F8}" srcId="{7EA3D0F6-6FE8-4688-BA9B-4A8379A76CF4}" destId="{5A3C1A07-7FB2-4224-9BD6-EDA13A900B29}" srcOrd="3" destOrd="0" parTransId="{98347BF8-3061-4631-9D36-23DF5954B90C}" sibTransId="{7084D57B-D065-4BE7-B6B6-023B4E32A7FD}"/>
    <dgm:cxn modelId="{86CA5CE4-33C9-4C31-BDD5-B528C82F8B3C}" srcId="{7EA3D0F6-6FE8-4688-BA9B-4A8379A76CF4}" destId="{A961EA33-7D72-45FC-A70A-C6ACC0940052}" srcOrd="0" destOrd="0" parTransId="{D0E2779A-63FE-49CA-AFF2-586A15307358}" sibTransId="{4A3F740D-15FF-4BDF-917F-CE2341619786}"/>
    <dgm:cxn modelId="{58594FF5-55FB-41D0-A38E-244E8D634D1D}" type="presOf" srcId="{7EA3D0F6-6FE8-4688-BA9B-4A8379A76CF4}" destId="{2982822C-BB1D-424E-B4D6-8EEA9DE584F4}" srcOrd="0" destOrd="0" presId="urn:microsoft.com/office/officeart/2005/8/layout/default"/>
    <dgm:cxn modelId="{0BA9FA3C-D86C-41A2-A25A-4F5240D3E94C}" type="presParOf" srcId="{2982822C-BB1D-424E-B4D6-8EEA9DE584F4}" destId="{4B1D2ED9-6BDF-448E-9C99-E49068AA572B}" srcOrd="0" destOrd="0" presId="urn:microsoft.com/office/officeart/2005/8/layout/default"/>
    <dgm:cxn modelId="{5113165A-3870-4095-AB81-C05587145AC0}" type="presParOf" srcId="{2982822C-BB1D-424E-B4D6-8EEA9DE584F4}" destId="{9D35814B-6FB0-4E70-8326-A5CBE663CE3D}" srcOrd="1" destOrd="0" presId="urn:microsoft.com/office/officeart/2005/8/layout/default"/>
    <dgm:cxn modelId="{B9C89F49-A1CA-425C-BB00-199FF27860D5}" type="presParOf" srcId="{2982822C-BB1D-424E-B4D6-8EEA9DE584F4}" destId="{6AA5782D-61C7-45AE-AB15-F3E0C0DD29C8}" srcOrd="2" destOrd="0" presId="urn:microsoft.com/office/officeart/2005/8/layout/default"/>
    <dgm:cxn modelId="{09E893F9-C4EE-4CBC-8517-24655C0B822B}" type="presParOf" srcId="{2982822C-BB1D-424E-B4D6-8EEA9DE584F4}" destId="{71315AC5-EA31-4A99-A317-F1BE23720628}" srcOrd="3" destOrd="0" presId="urn:microsoft.com/office/officeart/2005/8/layout/default"/>
    <dgm:cxn modelId="{9C269E26-FEFF-4812-82C9-8DC901723830}" type="presParOf" srcId="{2982822C-BB1D-424E-B4D6-8EEA9DE584F4}" destId="{A4163DB4-B5EF-468C-9A3B-E7E9685DB6D5}" srcOrd="4" destOrd="0" presId="urn:microsoft.com/office/officeart/2005/8/layout/default"/>
    <dgm:cxn modelId="{43D55EC2-7A13-4C5F-AC01-1608A373916B}" type="presParOf" srcId="{2982822C-BB1D-424E-B4D6-8EEA9DE584F4}" destId="{634303E2-35AA-4FAE-9C71-9113732C71C5}" srcOrd="5" destOrd="0" presId="urn:microsoft.com/office/officeart/2005/8/layout/default"/>
    <dgm:cxn modelId="{CAD0F8C5-BED0-4E6A-A782-E387841F1225}" type="presParOf" srcId="{2982822C-BB1D-424E-B4D6-8EEA9DE584F4}" destId="{4D078273-D182-4630-B3E6-6F1DD42E0F92}" srcOrd="6" destOrd="0" presId="urn:microsoft.com/office/officeart/2005/8/layout/default"/>
    <dgm:cxn modelId="{477394A8-21F6-4C01-BD4D-9CEABA21636C}" type="presParOf" srcId="{2982822C-BB1D-424E-B4D6-8EEA9DE584F4}" destId="{AFB18308-3CEA-4D21-88D2-D491515B46FF}" srcOrd="7" destOrd="0" presId="urn:microsoft.com/office/officeart/2005/8/layout/default"/>
    <dgm:cxn modelId="{E1623AE2-9468-4BF1-8248-92EA33CDCED0}" type="presParOf" srcId="{2982822C-BB1D-424E-B4D6-8EEA9DE584F4}" destId="{6377F4C1-166C-4918-A403-A075A9189E2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D2ED9-6BDF-448E-9C99-E49068AA572B}">
      <dsp:nvSpPr>
        <dsp:cNvPr id="0" name=""/>
        <dsp:cNvSpPr/>
      </dsp:nvSpPr>
      <dsp:spPr>
        <a:xfrm>
          <a:off x="0" y="530919"/>
          <a:ext cx="2089546" cy="1253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gympl</a:t>
          </a:r>
        </a:p>
      </dsp:txBody>
      <dsp:txXfrm>
        <a:off x="0" y="530919"/>
        <a:ext cx="2089546" cy="1253728"/>
      </dsp:txXfrm>
    </dsp:sp>
    <dsp:sp modelId="{6AA5782D-61C7-45AE-AB15-F3E0C0DD29C8}">
      <dsp:nvSpPr>
        <dsp:cNvPr id="0" name=""/>
        <dsp:cNvSpPr/>
      </dsp:nvSpPr>
      <dsp:spPr>
        <a:xfrm>
          <a:off x="2298501" y="530919"/>
          <a:ext cx="2089546" cy="1253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IT</a:t>
          </a:r>
        </a:p>
      </dsp:txBody>
      <dsp:txXfrm>
        <a:off x="2298501" y="530919"/>
        <a:ext cx="2089546" cy="1253728"/>
      </dsp:txXfrm>
    </dsp:sp>
    <dsp:sp modelId="{A4163DB4-B5EF-468C-9A3B-E7E9685DB6D5}">
      <dsp:nvSpPr>
        <dsp:cNvPr id="0" name=""/>
        <dsp:cNvSpPr/>
      </dsp:nvSpPr>
      <dsp:spPr>
        <a:xfrm>
          <a:off x="4597003" y="530919"/>
          <a:ext cx="2089546" cy="1253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 err="1"/>
            <a:t>obchodka</a:t>
          </a:r>
          <a:endParaRPr lang="cs-CZ" sz="3400" kern="1200" dirty="0"/>
        </a:p>
      </dsp:txBody>
      <dsp:txXfrm>
        <a:off x="4597003" y="530919"/>
        <a:ext cx="2089546" cy="1253728"/>
      </dsp:txXfrm>
    </dsp:sp>
    <dsp:sp modelId="{4D078273-D182-4630-B3E6-6F1DD42E0F92}">
      <dsp:nvSpPr>
        <dsp:cNvPr id="0" name=""/>
        <dsp:cNvSpPr/>
      </dsp:nvSpPr>
      <dsp:spPr>
        <a:xfrm>
          <a:off x="1149250" y="1993602"/>
          <a:ext cx="2089546" cy="1253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vojenská</a:t>
          </a:r>
        </a:p>
      </dsp:txBody>
      <dsp:txXfrm>
        <a:off x="1149250" y="1993602"/>
        <a:ext cx="2089546" cy="1253728"/>
      </dsp:txXfrm>
    </dsp:sp>
    <dsp:sp modelId="{6377F4C1-166C-4918-A403-A075A9189E29}">
      <dsp:nvSpPr>
        <dsp:cNvPr id="0" name=""/>
        <dsp:cNvSpPr/>
      </dsp:nvSpPr>
      <dsp:spPr>
        <a:xfrm>
          <a:off x="3447752" y="1993602"/>
          <a:ext cx="2089546" cy="1253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technická</a:t>
          </a:r>
        </a:p>
      </dsp:txBody>
      <dsp:txXfrm>
        <a:off x="3447752" y="1993602"/>
        <a:ext cx="2089546" cy="1253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A54F1-10A0-40EA-9718-E9A81FE4D91F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D57A6-47C2-4AB0-8162-B5EC18539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80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Každý</a:t>
            </a:r>
            <a:r>
              <a:rPr lang="cs-CZ" baseline="0" dirty="0"/>
              <a:t> zkušenost dobrá – i pád na hubu je pohyb vpřed.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57B42-909A-4CBD-B874-D59F0E76B94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20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740789"/>
            <a:ext cx="7789839" cy="122237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br>
              <a:rPr lang="cs-CZ" b="1" dirty="0">
                <a:solidFill>
                  <a:srgbClr val="FF0000"/>
                </a:solidFill>
                <a:ea typeface="Times New Roman"/>
                <a:cs typeface="Arial"/>
              </a:rPr>
            </a:br>
            <a:br>
              <a:rPr lang="cs-CZ" b="1" dirty="0">
                <a:solidFill>
                  <a:srgbClr val="FF0000"/>
                </a:solidFill>
                <a:ea typeface="Times New Roman"/>
                <a:cs typeface="Arial"/>
              </a:rPr>
            </a:br>
            <a:r>
              <a:rPr lang="cs-CZ" b="1" dirty="0">
                <a:solidFill>
                  <a:srgbClr val="FF0000"/>
                </a:solidFill>
                <a:ea typeface="Times New Roman"/>
                <a:cs typeface="Arial"/>
              </a:rPr>
              <a:t>Jak se daří naší absolventce na VŠB?</a:t>
            </a:r>
            <a:br>
              <a:rPr lang="cs-CZ" b="1" dirty="0">
                <a:solidFill>
                  <a:srgbClr val="FF0000"/>
                </a:solidFill>
                <a:ea typeface="Times New Roman"/>
                <a:cs typeface="Arial"/>
              </a:rPr>
            </a:br>
            <a:r>
              <a:rPr lang="cs-CZ" sz="3100" b="1" dirty="0">
                <a:solidFill>
                  <a:srgbClr val="FF0000"/>
                </a:solidFill>
                <a:ea typeface="Times New Roman"/>
                <a:cs typeface="Arial"/>
              </a:rPr>
              <a:t>(pokračování po 3 letech)</a:t>
            </a:r>
            <a:br>
              <a:rPr lang="cs-CZ" sz="3100" b="1" dirty="0">
                <a:solidFill>
                  <a:srgbClr val="FF0000"/>
                </a:solidFill>
                <a:ea typeface="Times New Roman"/>
                <a:cs typeface="Arial"/>
              </a:rPr>
            </a:br>
            <a:r>
              <a:rPr lang="cs-CZ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  <a:t>ing. Kristýna </a:t>
            </a:r>
            <a:r>
              <a:rPr lang="cs-CZ" b="1" dirty="0" err="1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  <a:t>Kutiová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  <a:t>, </a:t>
            </a:r>
            <a:br>
              <a:rPr lang="cs-CZ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</a:br>
            <a:r>
              <a:rPr lang="cs-CZ" sz="2200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  <a:t>Silniční doprava, </a:t>
            </a:r>
            <a:br>
              <a:rPr lang="cs-CZ" sz="2200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</a:br>
            <a:r>
              <a:rPr lang="cs-CZ" sz="2200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  <a:t>maturitní ročník 2011</a:t>
            </a:r>
            <a:br>
              <a:rPr lang="cs-CZ" sz="31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cs-CZ" sz="3200" dirty="0">
              <a:ea typeface="Calibri"/>
              <a:cs typeface="Times New Roman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3074" y="4509120"/>
            <a:ext cx="7776865" cy="93610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ea typeface="Times New Roman"/>
                <a:cs typeface="Arial"/>
              </a:rPr>
              <a:t>Vypovídá o vztahu žáka ke škole, k oboru, se kterým se poprvé setkala na naší škole, hovoří o studiu na vysoké škole, o budoucnosti, o možnostech další spolupráce, o nadšení, nápadech ....</a:t>
            </a:r>
            <a:endParaRPr lang="cs-CZ" sz="28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52347"/>
            <a:ext cx="16398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0110"/>
            <a:ext cx="24511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 descr="Formula Student, VSB - TU Ostrava, Czech Republi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584"/>
            <a:ext cx="2028825" cy="15838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755576" y="573325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Kdy:   22. 09. 2017 v 8:00 – 9:30 </a:t>
            </a: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Kde:   aula </a:t>
            </a: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Kdo:   1. AT, 2. AT, 3. AT, 4. AT, 4. TAT – AT, 1. A, 1. AK – A, 1. KIE – AEL, 2. A </a:t>
            </a:r>
          </a:p>
        </p:txBody>
      </p:sp>
    </p:spTree>
    <p:extLst>
      <p:ext uri="{BB962C8B-B14F-4D97-AF65-F5344CB8AC3E}">
        <p14:creationId xmlns:p14="http://schemas.microsoft.com/office/powerpoint/2010/main" val="3288795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1" y="2272147"/>
            <a:ext cx="8295950" cy="27916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8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DĚLAT NĚCO NAVÍC?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16318" y="54868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Vzpomínky  na  SŠTO  </a:t>
            </a:r>
            <a:r>
              <a:rPr lang="cs-CZ" sz="3600" cap="all" dirty="0" err="1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havířov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1640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56" y="0"/>
            <a:ext cx="3712779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6" y="0"/>
            <a:ext cx="3740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5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Máš  svůj  vzor?</a:t>
            </a:r>
          </a:p>
        </p:txBody>
      </p:sp>
      <p:pic>
        <p:nvPicPr>
          <p:cNvPr id="13314" name="Picture 2" descr="C:\Users\novakovaj\Documents\Kristýna\Kristýna 2017\Foto\IMG_20170922_09102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t="13917" b="30388"/>
          <a:stretch/>
        </p:blipFill>
        <p:spPr bwMode="auto">
          <a:xfrm>
            <a:off x="2339752" y="1628800"/>
            <a:ext cx="4536503" cy="47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070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1" y="2272147"/>
            <a:ext cx="8295950" cy="27916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9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004048" y="1556792"/>
            <a:ext cx="434340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cs-CZ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chceš?</a:t>
            </a:r>
          </a:p>
          <a:p>
            <a:pPr marL="0" indent="0" algn="ctr">
              <a:buNone/>
            </a:pPr>
            <a:r>
              <a:rPr lang="cs-CZ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VŠECHNO!</a:t>
            </a:r>
            <a:endParaRPr lang="cs-CZ" sz="6000" dirty="0"/>
          </a:p>
        </p:txBody>
      </p:sp>
      <p:pic>
        <p:nvPicPr>
          <p:cNvPr id="14338" name="Picture 2" descr="C:\Users\novakovaj\Documents\Kristýna\Kristýna 2017\Foto\IMG_20170922_09070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3"/>
          <a:stretch/>
        </p:blipFill>
        <p:spPr bwMode="auto">
          <a:xfrm>
            <a:off x="685801" y="505027"/>
            <a:ext cx="4318247" cy="58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2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052736"/>
            <a:ext cx="7846639" cy="51125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9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jsi ochoten</a:t>
            </a:r>
          </a:p>
          <a:p>
            <a:pPr algn="ctr"/>
            <a:endParaRPr lang="cs-CZ" sz="9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9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 své sny</a:t>
            </a:r>
          </a:p>
          <a:p>
            <a:pPr algn="ctr"/>
            <a:endParaRPr lang="cs-CZ" sz="9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9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udělat?</a:t>
            </a:r>
          </a:p>
        </p:txBody>
      </p:sp>
    </p:spTree>
    <p:extLst>
      <p:ext uri="{BB962C8B-B14F-4D97-AF65-F5344CB8AC3E}">
        <p14:creationId xmlns:p14="http://schemas.microsoft.com/office/powerpoint/2010/main" val="3915545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Kristýna Kutiová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644" y="1412776"/>
            <a:ext cx="8958943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 SŠTO: </a:t>
            </a:r>
          </a:p>
          <a:p>
            <a:pPr marL="0" indent="0">
              <a:buNone/>
            </a:pPr>
            <a:r>
              <a:rPr lang="cs-CZ" sz="2400" dirty="0"/>
              <a:t>	Diagnostika motorových vozidel – Silniční vozidla 	(2011)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b="1" dirty="0"/>
              <a:t>VŠB – TUO: </a:t>
            </a:r>
          </a:p>
          <a:p>
            <a:pPr marL="457200" lvl="1" indent="0">
              <a:buNone/>
            </a:pPr>
            <a:r>
              <a:rPr lang="cs-CZ" sz="2400" dirty="0"/>
              <a:t>	Strojírenství - Dopravní technika a technologie (2014)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b="1" dirty="0"/>
              <a:t>VŠB – TUO: </a:t>
            </a:r>
          </a:p>
          <a:p>
            <a:pPr marL="457200" lvl="1" indent="0">
              <a:buNone/>
            </a:pPr>
            <a:r>
              <a:rPr lang="cs-CZ" sz="2400" dirty="0"/>
              <a:t>	Strojírenství - Dopravní technika a technologie – Silniční 	vozidla (2017)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b="1" dirty="0"/>
              <a:t>VŠB – TUO: </a:t>
            </a:r>
          </a:p>
          <a:p>
            <a:pPr marL="0" indent="0">
              <a:buNone/>
            </a:pPr>
            <a:r>
              <a:rPr lang="cs-CZ" sz="2400" dirty="0"/>
              <a:t>	Strojírenství - Diagnostika</a:t>
            </a:r>
          </a:p>
        </p:txBody>
      </p:sp>
    </p:spTree>
    <p:extLst>
      <p:ext uri="{BB962C8B-B14F-4D97-AF65-F5344CB8AC3E}">
        <p14:creationId xmlns:p14="http://schemas.microsoft.com/office/powerpoint/2010/main" val="237774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Kristýna Kutiová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2048934"/>
            <a:ext cx="754380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000" dirty="0"/>
              <a:t> Student – VŠB – TUO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000" dirty="0"/>
              <a:t> Zaměstnanec – ŠKODA Motorsport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000" dirty="0"/>
              <a:t> Team Leader – Formula TU Ostrava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3000" dirty="0"/>
          </a:p>
          <a:p>
            <a:pPr>
              <a:buFont typeface="Wingdings" panose="05000000000000000000" pitchFamily="2" charset="2"/>
              <a:buChar char="§"/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518725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 Ostrava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096851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203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 Ostrava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74" y="2102404"/>
            <a:ext cx="6096851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954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 Ostrava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74" y="2102404"/>
            <a:ext cx="6096851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43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E3B30"/>
                </a:solidFill>
              </a:rPr>
              <a:t>Technická  příprava</a:t>
            </a:r>
            <a:endParaRPr lang="cs-CZ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74" y="1697539"/>
            <a:ext cx="2542252" cy="452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novakovaj\Documents\Kristýna\Kristýna 2017\Foto\IMG_20170922_07530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2" b="11186"/>
          <a:stretch/>
        </p:blipFill>
        <p:spPr bwMode="auto">
          <a:xfrm>
            <a:off x="4716016" y="1662207"/>
            <a:ext cx="3798971" cy="457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365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33" y="476672"/>
            <a:ext cx="5200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2" y="1551249"/>
            <a:ext cx="8202764" cy="461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657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Pokud nejsi unaven, děláš to špatně</a:t>
            </a:r>
          </a:p>
        </p:txBody>
      </p:sp>
      <p:pic>
        <p:nvPicPr>
          <p:cNvPr id="12290" name="Picture 2" descr="C:\Users\novakovaj\Documents\Kristýna\Kristýna 2017\Foto\IMG_20170922_090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3" y="1554163"/>
            <a:ext cx="804615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000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ovakovaj\Documents\Kristýna\Kristýna 2017\Foto\IMG_20170922_09163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/>
          <a:stretch/>
        </p:blipFill>
        <p:spPr bwMode="auto">
          <a:xfrm>
            <a:off x="687752" y="2246153"/>
            <a:ext cx="4676336" cy="289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99" y="1600200"/>
            <a:ext cx="283580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86800" cy="841248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  <a:tabLst>
                <a:tab pos="3854450" algn="l"/>
              </a:tabLst>
            </a:pPr>
            <a:r>
              <a:rPr lang="cs-CZ" sz="4000" dirty="0">
                <a:solidFill>
                  <a:srgbClr val="4E3B30"/>
                </a:solidFill>
                <a:ea typeface="+mn-ea"/>
                <a:cs typeface="+mn-cs"/>
              </a:rPr>
              <a:t>Diskuze  byla  bohatá</a:t>
            </a:r>
            <a:br>
              <a:rPr lang="cs-CZ" sz="1800" cap="none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024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86800" cy="841248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  <a:tabLst>
                <a:tab pos="3854450" algn="l"/>
              </a:tabLst>
            </a:pPr>
            <a:r>
              <a:rPr lang="cs-CZ" sz="4000" dirty="0">
                <a:solidFill>
                  <a:srgbClr val="4E3B30"/>
                </a:solidFill>
                <a:ea typeface="+mn-ea"/>
                <a:cs typeface="+mn-cs"/>
              </a:rPr>
              <a:t>Diskuze  byla  bohatá</a:t>
            </a:r>
            <a:br>
              <a:rPr lang="cs-CZ" sz="1800" cap="none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cs-CZ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1"/>
          <a:stretch/>
        </p:blipFill>
        <p:spPr bwMode="auto">
          <a:xfrm>
            <a:off x="4067944" y="1628799"/>
            <a:ext cx="4215444" cy="469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C:\Users\novakovaj\Documents\Kristýna\Kristýna 2017\Foto\IMG_20170922_09222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/>
          <a:stretch/>
        </p:blipFill>
        <p:spPr bwMode="auto">
          <a:xfrm>
            <a:off x="827584" y="1572652"/>
            <a:ext cx="2901453" cy="475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672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Motivační  přednáška  je  u  konce</a:t>
            </a:r>
            <a:br>
              <a:rPr lang="cs-CZ" dirty="0"/>
            </a:br>
            <a:r>
              <a:rPr lang="cs-CZ" dirty="0"/>
              <a:t>Týna  byla  Úžasná!</a:t>
            </a:r>
          </a:p>
        </p:txBody>
      </p:sp>
      <p:pic>
        <p:nvPicPr>
          <p:cNvPr id="18434" name="Picture 2" descr="C:\Users\novakovaj\Documents\Kristýna\Kristýna 2017\Foto\IMG_20170922_09145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7652" r="1033"/>
          <a:stretch/>
        </p:blipFill>
        <p:spPr bwMode="auto">
          <a:xfrm>
            <a:off x="467544" y="1844824"/>
            <a:ext cx="8192652" cy="459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39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Týna v  zajetí  svých  učitelů</a:t>
            </a:r>
            <a:br>
              <a:rPr lang="cs-CZ" dirty="0"/>
            </a:br>
            <a:r>
              <a:rPr lang="cs-CZ" dirty="0"/>
              <a:t>nadšení  a  dojetí  je  znát</a:t>
            </a:r>
          </a:p>
        </p:txBody>
      </p:sp>
      <p:pic>
        <p:nvPicPr>
          <p:cNvPr id="20482" name="Picture 2" descr="C:\Users\novakovaj\Documents\Kristýna\Kristýna 2017\Foto\IMG_20170922_091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804615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91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Uznání  vyjádřil  i  ředitel  školy</a:t>
            </a:r>
          </a:p>
        </p:txBody>
      </p:sp>
      <p:pic>
        <p:nvPicPr>
          <p:cNvPr id="21506" name="Picture 2" descr="C:\Users\novakovaj\Documents\Kristýna\Kristýna 2017\Foto\IMG_20170922_09183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5"/>
          <a:stretch/>
        </p:blipFill>
        <p:spPr bwMode="auto">
          <a:xfrm>
            <a:off x="1115616" y="1556792"/>
            <a:ext cx="686937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25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err="1"/>
              <a:t>Týno</a:t>
            </a:r>
            <a:r>
              <a:rPr lang="cs-CZ" dirty="0"/>
              <a:t>,</a:t>
            </a:r>
          </a:p>
          <a:p>
            <a:pPr marL="0" indent="0" algn="ctr">
              <a:buNone/>
            </a:pPr>
            <a:r>
              <a:rPr lang="cs-CZ" dirty="0"/>
              <a:t>velice děkujeme </a:t>
            </a:r>
          </a:p>
          <a:p>
            <a:pPr marL="0" indent="0" algn="ctr">
              <a:buNone/>
            </a:pPr>
            <a:r>
              <a:rPr lang="cs-CZ" dirty="0"/>
              <a:t>za přednášku </a:t>
            </a:r>
          </a:p>
          <a:p>
            <a:pPr marL="0" indent="0" algn="ctr">
              <a:buNone/>
            </a:pPr>
            <a:r>
              <a:rPr lang="cs-CZ" dirty="0"/>
              <a:t>pro naše „</a:t>
            </a:r>
            <a:r>
              <a:rPr lang="cs-CZ" dirty="0" err="1"/>
              <a:t>autaře</a:t>
            </a:r>
            <a:r>
              <a:rPr lang="cs-CZ" dirty="0"/>
              <a:t>“.  </a:t>
            </a:r>
          </a:p>
          <a:p>
            <a:pPr marL="0" indent="0" algn="ctr">
              <a:buNone/>
            </a:pPr>
            <a:r>
              <a:rPr lang="cs-CZ" b="1" dirty="0"/>
              <a:t>Motivace a energie</a:t>
            </a:r>
            <a:r>
              <a:rPr lang="cs-CZ" dirty="0"/>
              <a:t>, </a:t>
            </a:r>
          </a:p>
          <a:p>
            <a:pPr marL="0" indent="0" algn="ctr">
              <a:buNone/>
            </a:pPr>
            <a:r>
              <a:rPr lang="cs-CZ" dirty="0"/>
              <a:t>kterou jste předala,</a:t>
            </a:r>
          </a:p>
          <a:p>
            <a:pPr marL="0" indent="0" algn="ctr">
              <a:buNone/>
            </a:pPr>
            <a:r>
              <a:rPr lang="cs-CZ" dirty="0"/>
              <a:t>nám všem přítomným </a:t>
            </a:r>
            <a:r>
              <a:rPr lang="cs-CZ" b="1" dirty="0"/>
              <a:t>vydrží </a:t>
            </a:r>
          </a:p>
          <a:p>
            <a:pPr marL="0" indent="0" algn="ctr">
              <a:buNone/>
            </a:pPr>
            <a:r>
              <a:rPr lang="cs-CZ" b="1" dirty="0"/>
              <a:t>hodně dlouho …</a:t>
            </a:r>
          </a:p>
        </p:txBody>
      </p:sp>
      <p:pic>
        <p:nvPicPr>
          <p:cNvPr id="17410" name="Picture 2" descr="C:\Users\novakovaj\Documents\Kristýna\Kristýna 2017\Foto\IMG_20170922_0926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600200"/>
            <a:ext cx="26574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285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303838"/>
          </a:xfrm>
        </p:spPr>
        <p:txBody>
          <a:bodyPr>
            <a:normAutofit/>
          </a:bodyPr>
          <a:lstStyle/>
          <a:p>
            <a:pPr marL="0" lvl="0" indent="0" algn="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cs-CZ" sz="1700" b="1" dirty="0">
              <a:solidFill>
                <a:srgbClr val="C17529">
                  <a:lumMod val="50000"/>
                </a:srgbClr>
              </a:solidFill>
              <a:latin typeface="Calibri"/>
              <a:ea typeface="Calibri"/>
              <a:cs typeface="Arial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dirty="0">
                <a:solidFill>
                  <a:srgbClr val="C17529">
                    <a:lumMod val="50000"/>
                  </a:srgbClr>
                </a:solidFill>
                <a:ea typeface="Times New Roman"/>
                <a:cs typeface="Arial"/>
              </a:rPr>
              <a:t>Děkujeme za pozornost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dirty="0">
                <a:solidFill>
                  <a:srgbClr val="C17529">
                    <a:lumMod val="50000"/>
                  </a:srgbClr>
                </a:solidFill>
                <a:ea typeface="Calibri"/>
                <a:cs typeface="Arial"/>
              </a:rPr>
              <a:t>a vytvoření příjemné atmosféry.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cs-CZ" dirty="0">
              <a:solidFill>
                <a:srgbClr val="C17529">
                  <a:lumMod val="50000"/>
                </a:srgbClr>
              </a:solidFill>
              <a:ea typeface="Calibri"/>
              <a:cs typeface="Arial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dirty="0">
                <a:solidFill>
                  <a:srgbClr val="C17529">
                    <a:lumMod val="50000"/>
                  </a:srgbClr>
                </a:solidFill>
                <a:ea typeface="Calibri"/>
                <a:cs typeface="Arial"/>
              </a:rPr>
              <a:t>Mějte se moc hezky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dirty="0">
                <a:solidFill>
                  <a:srgbClr val="C17529">
                    <a:lumMod val="50000"/>
                  </a:srgbClr>
                </a:solidFill>
                <a:ea typeface="Calibri"/>
                <a:cs typeface="Arial"/>
              </a:rPr>
              <a:t>a zase někdy na shledanou …</a:t>
            </a:r>
            <a:endParaRPr lang="cs-CZ" sz="2000" dirty="0">
              <a:solidFill>
                <a:srgbClr val="C17529">
                  <a:lumMod val="50000"/>
                </a:srgbClr>
              </a:solidFill>
              <a:ea typeface="Calibri"/>
              <a:cs typeface="Arial"/>
            </a:endParaRPr>
          </a:p>
          <a:p>
            <a:pPr marL="0" lvl="0" indent="0" algn="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cs-CZ" sz="1700" dirty="0">
              <a:solidFill>
                <a:srgbClr val="C17529">
                  <a:lumMod val="50000"/>
                </a:srgbClr>
              </a:solidFill>
              <a:ea typeface="Calibri"/>
              <a:cs typeface="Arial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cs-CZ" sz="2400" dirty="0">
              <a:solidFill>
                <a:srgbClr val="C17529">
                  <a:lumMod val="50000"/>
                </a:srgbClr>
              </a:solidFill>
              <a:ea typeface="Calibri"/>
              <a:cs typeface="Arial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2400" dirty="0">
                <a:solidFill>
                  <a:srgbClr val="C17529">
                    <a:lumMod val="50000"/>
                  </a:srgbClr>
                </a:solidFill>
                <a:ea typeface="Calibri"/>
                <a:cs typeface="Arial"/>
              </a:rPr>
              <a:t>Garant akce: RNDr. Jana Nováková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2400" dirty="0">
                <a:solidFill>
                  <a:srgbClr val="C17529">
                    <a:lumMod val="50000"/>
                  </a:srgbClr>
                </a:solidFill>
                <a:ea typeface="Calibri"/>
                <a:cs typeface="Arial"/>
              </a:rPr>
              <a:t>Foto: RNDr. Jana Nováková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2400" dirty="0">
                <a:solidFill>
                  <a:srgbClr val="C17529">
                    <a:lumMod val="50000"/>
                  </a:srgbClr>
                </a:solidFill>
                <a:ea typeface="Calibri"/>
                <a:cs typeface="Arial"/>
              </a:rPr>
              <a:t>Technické zázemí: Michal Juřica, Filip </a:t>
            </a:r>
            <a:r>
              <a:rPr lang="cs-CZ" sz="2400" dirty="0" err="1">
                <a:solidFill>
                  <a:srgbClr val="C17529">
                    <a:lumMod val="50000"/>
                  </a:srgbClr>
                </a:solidFill>
                <a:ea typeface="Calibri"/>
                <a:cs typeface="Arial"/>
              </a:rPr>
              <a:t>Kudelka</a:t>
            </a:r>
            <a:r>
              <a:rPr lang="cs-CZ" sz="2400">
                <a:solidFill>
                  <a:srgbClr val="C17529">
                    <a:lumMod val="50000"/>
                  </a:srgbClr>
                </a:solidFill>
                <a:ea typeface="Calibri"/>
                <a:cs typeface="Arial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47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  sále  je  140  “</a:t>
            </a:r>
            <a:r>
              <a:rPr lang="cs-CZ" dirty="0" err="1"/>
              <a:t>autařů</a:t>
            </a:r>
            <a:r>
              <a:rPr lang="cs-CZ" dirty="0"/>
              <a:t>“</a:t>
            </a:r>
          </a:p>
        </p:txBody>
      </p:sp>
      <p:pic>
        <p:nvPicPr>
          <p:cNvPr id="7170" name="Picture 2" descr="C:\Users\novakovaj\Documents\Kristýna\Kristýna 2017\Foto\IMG_20170922_080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3" y="1554163"/>
            <a:ext cx="804615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64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Začínáme …</a:t>
            </a:r>
          </a:p>
        </p:txBody>
      </p:sp>
      <p:pic>
        <p:nvPicPr>
          <p:cNvPr id="19458" name="Picture 2" descr="C:\Users\novakovaj\Documents\Kristýna\Kristýna 2017\Foto\IMG_20170922_081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3" y="1554163"/>
            <a:ext cx="804615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1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 STUDOVAT?</a:t>
            </a:r>
            <a:endParaRPr lang="cs-CZ" dirty="0"/>
          </a:p>
        </p:txBody>
      </p:sp>
      <p:pic>
        <p:nvPicPr>
          <p:cNvPr id="8194" name="Picture 2" descr="C:\Users\novakovaj\Documents\Kristýna\Kristýna 2017\Foto\IMG_20170922_0808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" t="21518" r="6381"/>
          <a:stretch/>
        </p:blipFill>
        <p:spPr bwMode="auto">
          <a:xfrm>
            <a:off x="755576" y="2060848"/>
            <a:ext cx="7648237" cy="387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13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 NE?</a:t>
            </a:r>
          </a:p>
        </p:txBody>
      </p:sp>
      <p:pic>
        <p:nvPicPr>
          <p:cNvPr id="9218" name="Picture 2" descr="C:\Users\novakovaj\Documents\Kristýna\Kristýna 2017\Foto\IMG_20170922_08274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" r="10447"/>
          <a:stretch/>
        </p:blipFill>
        <p:spPr bwMode="auto">
          <a:xfrm>
            <a:off x="5491162" y="1588854"/>
            <a:ext cx="2537221" cy="473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ovakovaj\Documents\Kristýna\Kristýna 2017\Foto\IMG_20170922_0830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600200"/>
            <a:ext cx="26574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2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17769"/>
            <a:ext cx="2097196" cy="19941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0981" y="2925591"/>
            <a:ext cx="8458218" cy="1156855"/>
          </a:xfrm>
        </p:spPr>
        <p:txBody>
          <a:bodyPr>
            <a:noAutofit/>
          </a:bodyPr>
          <a:lstStyle/>
          <a:p>
            <a:pPr algn="ctr"/>
            <a:r>
              <a:rPr lang="cs-CZ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Kristýna Kutiová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89666"/>
            <a:ext cx="1910193" cy="1107022"/>
          </a:xfrm>
          <a:prstGeom prst="rect">
            <a:avLst/>
          </a:prstGeom>
        </p:spPr>
      </p:pic>
      <p:pic>
        <p:nvPicPr>
          <p:cNvPr id="1026" name="Picture 2" descr="http://homel.vsb.cz/~rep75/proglang/images/info/vsb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62" y="4095356"/>
            <a:ext cx="14859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345.vsb.cz/jirihruby/FS_CMYK_v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45" y="4095356"/>
            <a:ext cx="1458132" cy="22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7691"/>
            <a:ext cx="1566691" cy="86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ŠKODA Motorspo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4" y="4607957"/>
            <a:ext cx="3901033" cy="62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0372" y="865493"/>
            <a:ext cx="2696977" cy="9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7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 na střední?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648824"/>
              </p:ext>
            </p:extLst>
          </p:nvPr>
        </p:nvGraphicFramePr>
        <p:xfrm>
          <a:off x="1391338" y="2082085"/>
          <a:ext cx="668655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bdélník 7"/>
          <p:cNvSpPr/>
          <p:nvPr/>
        </p:nvSpPr>
        <p:spPr>
          <a:xfrm>
            <a:off x="1400578" y="3902300"/>
            <a:ext cx="6703454" cy="515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1400578" y="2202288"/>
            <a:ext cx="2067059" cy="159698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3718775" y="2202287"/>
            <a:ext cx="2067059" cy="159698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6036973" y="2202286"/>
            <a:ext cx="2067059" cy="159698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61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Vzpomínky  na  SŠTO  </a:t>
            </a:r>
            <a:r>
              <a:rPr lang="cs-CZ" dirty="0" err="1"/>
              <a:t>havířov</a:t>
            </a:r>
            <a:endParaRPr lang="cs-CZ" dirty="0"/>
          </a:p>
        </p:txBody>
      </p:sp>
      <p:pic>
        <p:nvPicPr>
          <p:cNvPr id="10242" name="Picture 2" descr="C:\Users\novakovaj\Documents\Kristýna\Kristýna 2017\Foto\IMG_20170922_0822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3" y="1554163"/>
            <a:ext cx="804615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92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191</TotalTime>
  <Words>403</Words>
  <Application>Microsoft Office PowerPoint</Application>
  <PresentationFormat>Předvádění na obrazovce (4:3)</PresentationFormat>
  <Paragraphs>77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Calibri</vt:lpstr>
      <vt:lpstr>Franklin Gothic Book</vt:lpstr>
      <vt:lpstr>Franklin Gothic Medium</vt:lpstr>
      <vt:lpstr>Wingdings</vt:lpstr>
      <vt:lpstr>Wingdings 2</vt:lpstr>
      <vt:lpstr>Cesta</vt:lpstr>
      <vt:lpstr>  Jak se daří naší absolventce na VŠB? (pokračování po 3 letech) ing. Kristýna Kutiová,  Silniční doprava,  maturitní ročník 2011 </vt:lpstr>
      <vt:lpstr>Technická  příprava</vt:lpstr>
      <vt:lpstr>V  sále  je  140  “autařů“</vt:lpstr>
      <vt:lpstr>Začínáme …</vt:lpstr>
      <vt:lpstr>PROČ  STUDOVAT?</vt:lpstr>
      <vt:lpstr>PROČ  NE?</vt:lpstr>
      <vt:lpstr>Ing. Kristýna Kutiová</vt:lpstr>
      <vt:lpstr>Kam na střední?</vt:lpstr>
      <vt:lpstr>Vzpomínky  na  SŠTO  havířov</vt:lpstr>
      <vt:lpstr>Prezentace aplikace PowerPoint</vt:lpstr>
      <vt:lpstr>Prezentace aplikace PowerPoint</vt:lpstr>
      <vt:lpstr>Máš  svůj  vzor?</vt:lpstr>
      <vt:lpstr>Prezentace aplikace PowerPoint</vt:lpstr>
      <vt:lpstr>Prezentace aplikace PowerPoint</vt:lpstr>
      <vt:lpstr>Ing. Kristýna Kutiová</vt:lpstr>
      <vt:lpstr>Ing. Kristýna Kutiová</vt:lpstr>
      <vt:lpstr>Formula TU Ostrava </vt:lpstr>
      <vt:lpstr>Formula TU Ostrava </vt:lpstr>
      <vt:lpstr>Formula TU Ostrava </vt:lpstr>
      <vt:lpstr>Prezentace aplikace PowerPoint</vt:lpstr>
      <vt:lpstr>Pokud nejsi unaven, děláš to špatně</vt:lpstr>
      <vt:lpstr>Diskuze  byla  bohatá </vt:lpstr>
      <vt:lpstr>Diskuze  byla  bohatá </vt:lpstr>
      <vt:lpstr>Motivační  přednáška  je  u  konce Týna  byla  Úžasná!</vt:lpstr>
      <vt:lpstr>Týna v  zajetí  svých  učitelů nadšení  a  dojetí  je  znát</vt:lpstr>
      <vt:lpstr>Uznání  vyjádřil  i  ředitel  školy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se daří naší absolventce na VŠB? Kristýna Kutiová, obor Silniční doprava, maturitní ročník 2011</dc:title>
  <dc:creator>Nováková Jana</dc:creator>
  <cp:lastModifiedBy>Nováková Jana</cp:lastModifiedBy>
  <cp:revision>24</cp:revision>
  <dcterms:created xsi:type="dcterms:W3CDTF">2014-11-05T15:24:18Z</dcterms:created>
  <dcterms:modified xsi:type="dcterms:W3CDTF">2022-06-08T08:31:40Z</dcterms:modified>
</cp:coreProperties>
</file>