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9" r:id="rId4"/>
    <p:sldId id="261" r:id="rId5"/>
    <p:sldId id="262" r:id="rId6"/>
    <p:sldId id="265" r:id="rId7"/>
    <p:sldId id="264" r:id="rId8"/>
    <p:sldId id="271" r:id="rId9"/>
    <p:sldId id="263" r:id="rId10"/>
    <p:sldId id="272" r:id="rId11"/>
    <p:sldId id="267" r:id="rId12"/>
    <p:sldId id="266" r:id="rId13"/>
    <p:sldId id="268" r:id="rId14"/>
    <p:sldId id="270" r:id="rId15"/>
    <p:sldId id="269" r:id="rId16"/>
    <p:sldId id="257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40789"/>
            <a:ext cx="7789839" cy="122237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  <a:t>Jak se daří naší absolventce na VŠB?</a:t>
            </a: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r>
              <a:rPr lang="cs-CZ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Kristýna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Kutiová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, </a:t>
            </a:r>
            <a:br>
              <a:rPr lang="cs-CZ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</a:b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Silniční doprava, </a:t>
            </a:r>
            <a:br>
              <a:rPr lang="cs-CZ" sz="2200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</a:b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maturitní ročník 2011</a:t>
            </a:r>
            <a:br>
              <a:rPr lang="cs-CZ" sz="31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cs-CZ" sz="3200" dirty="0">
              <a:ea typeface="Calibri"/>
              <a:cs typeface="Times New Roman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3074" y="4509120"/>
            <a:ext cx="7776865" cy="93610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ea typeface="Times New Roman"/>
                <a:cs typeface="Arial"/>
              </a:rPr>
              <a:t>Vypovídá o vztahu žáka ke škole, k oboru, se kterým se poprvé setkala na naší škole, hovoří o studiu na vysoké škole, o budoucnosti, o možnostech další spolupráce, o nadšení, nápadech ....</a:t>
            </a:r>
            <a:endParaRPr lang="cs-CZ" sz="28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52347"/>
            <a:ext cx="16398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10"/>
            <a:ext cx="24511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 descr="Formula Student, VSB - TU Ostrava, Czech Republ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584"/>
            <a:ext cx="2028825" cy="15838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755576" y="573325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Kdy:   27.11.2014 v 8:00 – 9:30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Kde:   aula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Kdo:   1.AT, 1.TAT – AT, 2.ATN – AT, 3.AT, 4.AT</a:t>
            </a:r>
          </a:p>
        </p:txBody>
      </p:sp>
    </p:spTree>
    <p:extLst>
      <p:ext uri="{BB962C8B-B14F-4D97-AF65-F5344CB8AC3E}">
        <p14:creationId xmlns:p14="http://schemas.microsoft.com/office/powerpoint/2010/main" val="328879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4" b="11548"/>
          <a:stretch/>
        </p:blipFill>
        <p:spPr bwMode="auto">
          <a:xfrm>
            <a:off x="521874" y="476672"/>
            <a:ext cx="817399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novakovaj\Documents\Kristýna\Týna, foto\DSC_037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3217" r="10041"/>
          <a:stretch/>
        </p:blipFill>
        <p:spPr bwMode="auto">
          <a:xfrm>
            <a:off x="1763688" y="476672"/>
            <a:ext cx="5884607" cy="392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1973" y="4509120"/>
            <a:ext cx="8640960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Shrnuto podtrženo…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… za poslední rok jsem se stala členem konstrukčního týmu dvou formulí, úspěšně ukončila bakalářské studium, získala praxi u špičky v motorsportu 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r>
              <a:rPr lang="cs-CZ" sz="2400" b="1" u="sng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a u všeho se skutečně bavila</a:t>
            </a:r>
            <a:r>
              <a:rPr lang="cs-CZ" sz="2400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.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Kromě toho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brigádně pracuji jako animátor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v Malém světě techniky U6 a v STC v Dolní oblasti Vítkovice. </a:t>
            </a:r>
            <a:endParaRPr lang="cs-CZ" sz="16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8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novakovaj\Documents\Kristýna\Týna, foto\DSC_039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5" b="8882"/>
          <a:stretch/>
        </p:blipFill>
        <p:spPr bwMode="auto">
          <a:xfrm>
            <a:off x="1618830" y="656245"/>
            <a:ext cx="5878916" cy="412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72288" y="4797152"/>
            <a:ext cx="4572000" cy="1649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Paní učitelko,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cs-CZ" sz="1600" b="1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děkuji za podporu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v době středoškolského studia.</a:t>
            </a:r>
            <a:endParaRPr lang="cs-CZ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78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novakovaj\Documents\Kristýna\Týna, foto\DSC_0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5229200"/>
            <a:ext cx="8064896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Týno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,</a:t>
            </a:r>
            <a:endParaRPr lang="cs-CZ" sz="16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děkujeme za osobní zpověď, podnětné informace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a hlavně za profesní motivaci našich </a:t>
            </a:r>
            <a:r>
              <a:rPr lang="cs-CZ" sz="2400" b="1" u="sng" dirty="0" err="1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autotroniků</a:t>
            </a:r>
            <a:r>
              <a:rPr lang="cs-CZ" sz="2400" b="1" u="sng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.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15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C:\Users\novakovaj\Documents\Kristýna\Týna, foto\DSC_0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0" y="476672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5229200"/>
            <a:ext cx="8064896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Po přednášce pro 80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autotroniků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 a 3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autotroničky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si Týna prohlédla nové vybavení školy.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Vše ji nesmírně zajímalo, byla přímo zvědavá.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09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novakovaj\Documents\Kristýna\Týna, foto\DSC_0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5445224"/>
            <a:ext cx="806489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U aut se zdržela Týna samozřejmě nejdéle.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Chrlila jeden technický údaj za druhým, a to i v ředitelně.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cs-CZ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cs-CZ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88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novakovaj\Documents\Kristýna\Týna, foto\DSC_04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8368" r="7197"/>
          <a:stretch/>
        </p:blipFill>
        <p:spPr bwMode="auto">
          <a:xfrm>
            <a:off x="1259632" y="476672"/>
            <a:ext cx="6760900" cy="460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80" y="5157192"/>
            <a:ext cx="80648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 err="1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Týno</a:t>
            </a: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</a:t>
            </a:r>
            <a:endParaRPr lang="cs-CZ" sz="1600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ještě jednou děkujeme za Váš čas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těšíme se na další spolupráci s Vámi. </a:t>
            </a: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967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Děkujeme za pozornost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a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vytvoření příjemné atmosféry.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2400" b="1" dirty="0">
              <a:solidFill>
                <a:srgbClr val="C17529">
                  <a:lumMod val="50000"/>
                </a:srgbClr>
              </a:solidFill>
              <a:latin typeface="Calibri"/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Mějte se moc hezky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2400" b="1" dirty="0">
              <a:solidFill>
                <a:srgbClr val="C17529">
                  <a:lumMod val="50000"/>
                </a:srgbClr>
              </a:solidFill>
              <a:latin typeface="Calibri"/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a zase někdy na shledanou …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2400" b="1" dirty="0">
              <a:solidFill>
                <a:srgbClr val="C17529">
                  <a:lumMod val="50000"/>
                </a:srgbClr>
              </a:solidFill>
              <a:latin typeface="Calibri"/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1800" b="1" dirty="0">
              <a:solidFill>
                <a:srgbClr val="C17529">
                  <a:lumMod val="50000"/>
                </a:srgbClr>
              </a:solidFill>
              <a:latin typeface="Calibri"/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Garant akce: RNDr. Jana Nováková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Foto: Martin Kvasnica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Technické zázemí: Jiří </a:t>
            </a:r>
            <a:r>
              <a:rPr lang="cs-CZ" sz="1800" b="1" dirty="0" err="1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Kuljovský</a:t>
            </a: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 (2.ATN-AT)</a:t>
            </a:r>
          </a:p>
        </p:txBody>
      </p:sp>
    </p:spTree>
    <p:extLst>
      <p:ext uri="{BB962C8B-B14F-4D97-AF65-F5344CB8AC3E}">
        <p14:creationId xmlns:p14="http://schemas.microsoft.com/office/powerpoint/2010/main" val="286520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novakovaj\Documents\Kristýna\Týna, foto\DSC_0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4" y="476672"/>
            <a:ext cx="3118846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202453" y="1988840"/>
            <a:ext cx="4572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Sál je zatím prázdný.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Týna absolvuje zahřívací kolo.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Odpovídá na množství otázek svých učitelů.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Jsme překvapeni,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že Týna je pořád ta Týna,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kterou jsme znali u nás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– rifle, tenisky a drdol –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jako by se zastavil čas.</a:t>
            </a:r>
          </a:p>
          <a:p>
            <a:pPr lvl="0" algn="ctr">
              <a:lnSpc>
                <a:spcPct val="115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20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novakovaj\Documents\Kristýna\Týna, foto\DSC_03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16515"/>
          <a:stretch/>
        </p:blipFill>
        <p:spPr bwMode="auto">
          <a:xfrm>
            <a:off x="685682" y="692696"/>
            <a:ext cx="7765699" cy="377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2532" y="494303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8:00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Všichni jsou na svých místech, můžeme začít.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05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novakovaj\Documents\Kristýna\Týna, foto\DSC_0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0" y="5496454"/>
            <a:ext cx="4572000" cy="3904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Akci uvedla ZŘTV Mgr. Renáta Ságlová.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28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novakovaj\Documents\Kristýna\Týna, foto\DSC_0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60848" y="5445224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Proč studovat?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Proč se toto musím učit?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FF0000"/>
                </a:solidFill>
                <a:latin typeface="Calibri"/>
                <a:cs typeface="Arial"/>
              </a:rPr>
              <a:t>Měj cíl a budeš to vědět!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9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novakovaj\Documents\Kristýna\Týna, foto\DSC_0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0" y="5373216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V sále byl klid, nebyl slyšet ani šepot,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občas výbuch smíchu.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Týna získala respekt.</a:t>
            </a:r>
          </a:p>
          <a:p>
            <a:pPr lvl="0" algn="ctr">
              <a:lnSpc>
                <a:spcPct val="115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74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novakovaj\Documents\Kristýna\Týna, foto\DSC_03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" r="9522"/>
          <a:stretch/>
        </p:blipFill>
        <p:spPr bwMode="auto">
          <a:xfrm>
            <a:off x="899592" y="692696"/>
            <a:ext cx="7280012" cy="416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5229200"/>
            <a:ext cx="8064896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Vzpomínky na středoškolská studia – zde foto ze stužkovacího večírku.</a:t>
            </a:r>
            <a:endParaRPr lang="cs-CZ" sz="16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Nebyla jiná – stejná jako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autotronici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 v sále.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Měla vizi, kterou nikdy neopustila – bude konstruktér.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59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12693" b="35774"/>
          <a:stretch/>
        </p:blipFill>
        <p:spPr bwMode="auto">
          <a:xfrm>
            <a:off x="683568" y="476672"/>
            <a:ext cx="7962532" cy="59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novakovaj\Documents\Kristýna\Týna, foto\DSC_0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36270" y="5251476"/>
            <a:ext cx="6628098" cy="1649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V týmu se komunikuje zásadně jenom anglicky …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Musela jsem se naučit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rýsovat a modelovat v Pro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Engineeru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 (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Creu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) …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Ve výsledku to byla fakt výzva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 … 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… a ejhle, sny se opravdu stávají skutečností…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1147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</TotalTime>
  <Words>458</Words>
  <Application>Microsoft Office PowerPoint</Application>
  <PresentationFormat>Předvádění na obrazovce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Franklin Gothic Book</vt:lpstr>
      <vt:lpstr>Franklin Gothic Medium</vt:lpstr>
      <vt:lpstr>Wingdings 2</vt:lpstr>
      <vt:lpstr>Cesta</vt:lpstr>
      <vt:lpstr>  Jak se daří naší absolventce na VŠB?  Kristýna Kutiová,  Silniční doprava,  maturitní ročník 2011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se daří naší absolventce na VŠB? Kristýna Kutiová, obor Silniční doprava, maturitní ročník 2011</dc:title>
  <dc:creator>Nováková Jana</dc:creator>
  <cp:lastModifiedBy>Nováková Jana</cp:lastModifiedBy>
  <cp:revision>20</cp:revision>
  <dcterms:created xsi:type="dcterms:W3CDTF">2014-11-05T15:24:18Z</dcterms:created>
  <dcterms:modified xsi:type="dcterms:W3CDTF">2022-06-08T08:35:06Z</dcterms:modified>
</cp:coreProperties>
</file>